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7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90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779505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927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828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286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48495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7221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468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2391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38916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5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219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6E48041-4B2B-2642-A265-1BDF00C59106}" type="datetimeFigureOut">
              <a:rPr kumimoji="1" lang="ko-Kore-KR" altLang="en-US" smtClean="0"/>
              <a:t>2021. 5. 16.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6CF012E-9183-BF4D-AD35-6EA7C90E58A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941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29B611-91BA-C843-9379-B2BF7E546BAF}"/>
              </a:ext>
            </a:extLst>
          </p:cNvPr>
          <p:cNvSpPr txBox="1"/>
          <p:nvPr/>
        </p:nvSpPr>
        <p:spPr>
          <a:xfrm>
            <a:off x="3146501" y="2430966"/>
            <a:ext cx="58989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>
                <a:latin typeface="+mj-lt"/>
                <a:ea typeface="Apple SD Gothic Neo" panose="02000300000000000000" pitchFamily="2" charset="-127"/>
              </a:rPr>
              <a:t>사용자와 커널 간의 데이터 교환</a:t>
            </a:r>
            <a:endParaRPr kumimoji="1" lang="en-US" altLang="ko-KR" sz="2800" dirty="0">
              <a:latin typeface="+mj-lt"/>
              <a:ea typeface="Apple SD Gothic Neo" panose="02000300000000000000" pitchFamily="2" charset="-127"/>
            </a:endParaRPr>
          </a:p>
          <a:p>
            <a:pPr algn="ctr"/>
            <a:r>
              <a:rPr lang="en-US" altLang="ko-KR" sz="2800" dirty="0"/>
              <a:t>- </a:t>
            </a:r>
            <a:r>
              <a:rPr lang="en" altLang="ko-Kore-KR" sz="2800" dirty="0"/>
              <a:t>Copy_ </a:t>
            </a:r>
            <a:r>
              <a:rPr lang="en" altLang="ko-Kore-KR" sz="2800" dirty="0" err="1">
                <a:latin typeface="+mj-lt"/>
              </a:rPr>
              <a:t>To_User</a:t>
            </a:r>
            <a:r>
              <a:rPr lang="ko-KR" altLang="en-US" sz="2800" dirty="0">
                <a:latin typeface="+mj-lt"/>
              </a:rPr>
              <a:t> </a:t>
            </a:r>
            <a:r>
              <a:rPr lang="en" altLang="ko-Kore-KR" sz="2800" dirty="0">
                <a:latin typeface="+mj-lt"/>
              </a:rPr>
              <a:t>/</a:t>
            </a:r>
            <a:r>
              <a:rPr lang="ko-KR" altLang="en-US" sz="2800" dirty="0">
                <a:latin typeface="+mj-lt"/>
              </a:rPr>
              <a:t> </a:t>
            </a:r>
            <a:r>
              <a:rPr lang="en" altLang="ko-Kore-KR" sz="2800" dirty="0" err="1">
                <a:latin typeface="+mj-lt"/>
              </a:rPr>
              <a:t>Copy_From_User</a:t>
            </a:r>
            <a:r>
              <a:rPr lang="ko-KR" altLang="en-US" sz="2800" dirty="0">
                <a:latin typeface="+mj-lt"/>
              </a:rPr>
              <a:t> </a:t>
            </a:r>
            <a:r>
              <a:rPr lang="en-US" altLang="ko-KR" sz="2800" dirty="0">
                <a:latin typeface="+mj-lt"/>
              </a:rPr>
              <a:t>-</a:t>
            </a:r>
            <a:r>
              <a:rPr lang="ko-KR" altLang="en-US" sz="2800" dirty="0">
                <a:latin typeface="+mj-lt"/>
              </a:rPr>
              <a:t> </a:t>
            </a:r>
            <a:endParaRPr kumimoji="1" lang="ko-Kore-KR" altLang="en-US" sz="2800" dirty="0">
              <a:latin typeface="+mj-lt"/>
              <a:ea typeface="Apple SD Gothic Neo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5D39A-D6D4-4247-959D-4470074D46FF}"/>
              </a:ext>
            </a:extLst>
          </p:cNvPr>
          <p:cNvSpPr txBox="1"/>
          <p:nvPr/>
        </p:nvSpPr>
        <p:spPr>
          <a:xfrm>
            <a:off x="7735228" y="4427034"/>
            <a:ext cx="2708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latin typeface="+mj-lt"/>
                <a:ea typeface="Apple SD Gothic Neo" panose="02000300000000000000" pitchFamily="2" charset="-127"/>
              </a:rPr>
              <a:t>2</a:t>
            </a:r>
            <a:r>
              <a:rPr kumimoji="1" lang="en-US" altLang="ko-KR" sz="2400" dirty="0">
                <a:latin typeface="+mj-lt"/>
                <a:ea typeface="Apple SD Gothic Neo" panose="02000300000000000000" pitchFamily="2" charset="-127"/>
              </a:rPr>
              <a:t>01700949</a:t>
            </a:r>
            <a:r>
              <a:rPr kumimoji="1" lang="ko-KR" altLang="en-US" sz="2400" dirty="0">
                <a:latin typeface="+mj-lt"/>
                <a:ea typeface="Apple SD Gothic Neo" panose="02000300000000000000" pitchFamily="2" charset="-127"/>
              </a:rPr>
              <a:t> </a:t>
            </a:r>
            <a:r>
              <a:rPr kumimoji="1" lang="ko-KR" altLang="en-US" sz="2400" dirty="0" err="1">
                <a:latin typeface="+mj-lt"/>
                <a:ea typeface="Apple SD Gothic Neo" panose="02000300000000000000" pitchFamily="2" charset="-127"/>
              </a:rPr>
              <a:t>설재혁</a:t>
            </a:r>
            <a:endParaRPr kumimoji="1" lang="ko-Kore-KR" altLang="en-US" sz="2400" dirty="0">
              <a:latin typeface="+mj-lt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4757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 descr="브라우저 창 단색으로 채워진">
            <a:extLst>
              <a:ext uri="{FF2B5EF4-FFF2-40B4-BE49-F238E27FC236}">
                <a16:creationId xmlns:a16="http://schemas.microsoft.com/office/drawing/2014/main" id="{B006313A-010B-2647-8863-0FFE3B806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39139" y="1890715"/>
            <a:ext cx="3114676" cy="3114676"/>
          </a:xfrm>
          <a:prstGeom prst="rect">
            <a:avLst/>
          </a:prstGeom>
        </p:spPr>
      </p:pic>
      <p:pic>
        <p:nvPicPr>
          <p:cNvPr id="7" name="그래픽 6" descr="혼란스러운 사람 단색으로 채워진">
            <a:extLst>
              <a:ext uri="{FF2B5EF4-FFF2-40B4-BE49-F238E27FC236}">
                <a16:creationId xmlns:a16="http://schemas.microsoft.com/office/drawing/2014/main" id="{A763ED77-945A-1B4B-A8A4-A19433C6D1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40870" y="1890715"/>
            <a:ext cx="2867023" cy="2867023"/>
          </a:xfrm>
          <a:prstGeom prst="rect">
            <a:avLst/>
          </a:prstGeom>
        </p:spPr>
      </p:pic>
      <p:pic>
        <p:nvPicPr>
          <p:cNvPr id="13" name="그래픽 12" descr="오른쪽 화살표 단색으로 채워진">
            <a:extLst>
              <a:ext uri="{FF2B5EF4-FFF2-40B4-BE49-F238E27FC236}">
                <a16:creationId xmlns:a16="http://schemas.microsoft.com/office/drawing/2014/main" id="{6409C15F-3842-D641-BD92-7D0FC24FA6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7893" y="2057400"/>
            <a:ext cx="3776216" cy="1885950"/>
          </a:xfrm>
          <a:prstGeom prst="rect">
            <a:avLst/>
          </a:prstGeom>
        </p:spPr>
      </p:pic>
      <p:pic>
        <p:nvPicPr>
          <p:cNvPr id="15" name="그래픽 14" descr="줄 화살표: 일자형 단색으로 채워진">
            <a:extLst>
              <a:ext uri="{FF2B5EF4-FFF2-40B4-BE49-F238E27FC236}">
                <a16:creationId xmlns:a16="http://schemas.microsoft.com/office/drawing/2014/main" id="{B1A5C51D-7AFC-1A48-9335-F2B2D21F91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207892" y="3000375"/>
            <a:ext cx="377621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17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A43EBA-639F-BE48-BD5A-C42719979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225" y="1485900"/>
            <a:ext cx="10363200" cy="40290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56A364-7C87-8A4E-BE77-83E1FA3DE28A}"/>
              </a:ext>
            </a:extLst>
          </p:cNvPr>
          <p:cNvSpPr txBox="1"/>
          <p:nvPr/>
        </p:nvSpPr>
        <p:spPr>
          <a:xfrm>
            <a:off x="1240225" y="357187"/>
            <a:ext cx="4443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latin typeface="+mj-lt"/>
                <a:ea typeface="Apple SD Gothic Neo" panose="02000300000000000000" pitchFamily="2" charset="-127"/>
              </a:rPr>
              <a:t>• </a:t>
            </a:r>
            <a:r>
              <a:rPr kumimoji="1" lang="en-US" altLang="ko-Kore-KR" sz="2400" dirty="0" err="1">
                <a:latin typeface="+mj-lt"/>
                <a:ea typeface="Apple SD Gothic Neo" panose="02000300000000000000" pitchFamily="2" charset="-127"/>
              </a:rPr>
              <a:t>src</a:t>
            </a:r>
            <a:r>
              <a:rPr kumimoji="1" lang="en-US" altLang="ko-Kore-KR" sz="2400" dirty="0">
                <a:latin typeface="+mj-lt"/>
                <a:ea typeface="Apple SD Gothic Neo" panose="02000300000000000000" pitchFamily="2" charset="-127"/>
              </a:rPr>
              <a:t>/</a:t>
            </a:r>
            <a:r>
              <a:rPr kumimoji="1" lang="en-US" altLang="ko-Kore-KR" sz="2400" dirty="0" err="1">
                <a:latin typeface="+mj-lt"/>
                <a:ea typeface="Apple SD Gothic Neo" panose="02000300000000000000" pitchFamily="2" charset="-127"/>
              </a:rPr>
              <a:t>geekos</a:t>
            </a:r>
            <a:r>
              <a:rPr kumimoji="1" lang="en-US" altLang="ko-Kore-KR" sz="2400" dirty="0">
                <a:latin typeface="+mj-lt"/>
                <a:ea typeface="Apple SD Gothic Neo" panose="02000300000000000000" pitchFamily="2" charset="-127"/>
              </a:rPr>
              <a:t>/</a:t>
            </a:r>
            <a:r>
              <a:rPr kumimoji="1" lang="en-US" altLang="ko-Kore-KR" sz="2400" dirty="0" err="1">
                <a:latin typeface="+mj-lt"/>
                <a:ea typeface="Apple SD Gothic Neo" panose="02000300000000000000" pitchFamily="2" charset="-127"/>
              </a:rPr>
              <a:t>userseg.c</a:t>
            </a:r>
            <a:endParaRPr kumimoji="1" lang="ko-Kore-KR" altLang="en-US" sz="2400" dirty="0">
              <a:latin typeface="+mj-lt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0578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0CB7CF3-D74A-824B-8430-5C82115B7B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5373" y="697945"/>
            <a:ext cx="9287107" cy="3581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70F8029-CBD0-8844-A2F3-CB1A2E249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373" y="4712255"/>
            <a:ext cx="9287107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9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4714BEC-6F19-2144-A33C-8276CE37D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0541" y="1600268"/>
            <a:ext cx="9601200" cy="365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734A46B-F20D-5440-9035-475B3A354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265" y="789260"/>
            <a:ext cx="8586225" cy="4352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39C345E-4248-5047-AF6E-B60D215A1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486" y="5280723"/>
            <a:ext cx="10706100" cy="355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D0831F8-B22D-F44C-B1BD-E09EEFDE1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486" y="5921298"/>
            <a:ext cx="10706100" cy="355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076830-E916-4D4E-94BC-1A67B746E98C}"/>
              </a:ext>
            </a:extLst>
          </p:cNvPr>
          <p:cNvSpPr txBox="1"/>
          <p:nvPr/>
        </p:nvSpPr>
        <p:spPr>
          <a:xfrm>
            <a:off x="1315844" y="223024"/>
            <a:ext cx="3278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/>
              <a:t>•</a:t>
            </a:r>
            <a:r>
              <a:rPr kumimoji="1" lang="ko-KR" altLang="en-US" sz="2400" dirty="0"/>
              <a:t> </a:t>
            </a:r>
            <a:r>
              <a:rPr kumimoji="1" lang="en-US" altLang="ko-KR" sz="2400" dirty="0" err="1"/>
              <a:t>src</a:t>
            </a:r>
            <a:r>
              <a:rPr kumimoji="1" lang="en-US" altLang="ko-KR" sz="2400" dirty="0"/>
              <a:t>/</a:t>
            </a:r>
            <a:r>
              <a:rPr kumimoji="1" lang="en-US" altLang="ko-KR" sz="2400" dirty="0" err="1"/>
              <a:t>geekos</a:t>
            </a:r>
            <a:r>
              <a:rPr kumimoji="1" lang="en-US" altLang="ko-KR" sz="2400" dirty="0"/>
              <a:t>/</a:t>
            </a:r>
            <a:r>
              <a:rPr kumimoji="1" lang="en-US" altLang="ko-KR" sz="2400" dirty="0" err="1"/>
              <a:t>syscall.c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5397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 descr="질문 단색으로 채워진">
            <a:extLst>
              <a:ext uri="{FF2B5EF4-FFF2-40B4-BE49-F238E27FC236}">
                <a16:creationId xmlns:a16="http://schemas.microsoft.com/office/drawing/2014/main" id="{3FF77C6A-2E9A-4A47-B8F2-73B4BD8D2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0056" y="1271588"/>
            <a:ext cx="3671888" cy="367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67440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{3F7931BF-8B70-5D4C-8D91-B7090CD7C0C9}tf10001072</Template>
  <TotalTime>208</TotalTime>
  <Words>36</Words>
  <Application>Microsoft Macintosh PowerPoint</Application>
  <PresentationFormat>와이드스크린</PresentationFormat>
  <Paragraphs>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9" baseType="lpstr">
      <vt:lpstr>Franklin Gothic Book</vt:lpstr>
      <vt:lpstr>자르기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설재혁</dc:creator>
  <cp:lastModifiedBy>설재혁</cp:lastModifiedBy>
  <cp:revision>9</cp:revision>
  <dcterms:created xsi:type="dcterms:W3CDTF">2021-05-16T14:42:31Z</dcterms:created>
  <dcterms:modified xsi:type="dcterms:W3CDTF">2021-05-16T18:11:18Z</dcterms:modified>
</cp:coreProperties>
</file>

<file path=docProps/thumbnail.jpeg>
</file>